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Tru-Medical Protection for America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 Structural Framework for Continuous Medical Protection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Insight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Separate medical care delivery from financial protection structure.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Framework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Unified ID, income-based contributions, private carrier delivery, continuous coverage, simplified assistance.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Implementation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ACA transition, self-employed, low income, employer coverage.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